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720263" cy="233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7" userDrawn="1">
          <p15:clr>
            <a:srgbClr val="A4A3A4"/>
          </p15:clr>
        </p15:guide>
        <p15:guide id="2" pos="30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0" autoAdjust="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90" y="1824"/>
      </p:cViewPr>
      <p:guideLst>
        <p:guide orient="horz" pos="737"/>
        <p:guide pos="30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033" y="382954"/>
            <a:ext cx="7290197" cy="814658"/>
          </a:xfrm>
        </p:spPr>
        <p:txBody>
          <a:bodyPr anchor="b"/>
          <a:lstStyle>
            <a:lvl1pPr algn="ctr">
              <a:defRPr sz="204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1229029"/>
            <a:ext cx="7290197" cy="564952"/>
          </a:xfrm>
        </p:spPr>
        <p:txBody>
          <a:bodyPr/>
          <a:lstStyle>
            <a:lvl1pPr marL="0" indent="0" algn="ctr">
              <a:buNone/>
              <a:defRPr sz="819"/>
            </a:lvl1pPr>
            <a:lvl2pPr marL="155997" indent="0" algn="ctr">
              <a:buNone/>
              <a:defRPr sz="682"/>
            </a:lvl2pPr>
            <a:lvl3pPr marL="311993" indent="0" algn="ctr">
              <a:buNone/>
              <a:defRPr sz="614"/>
            </a:lvl3pPr>
            <a:lvl4pPr marL="467990" indent="0" algn="ctr">
              <a:buNone/>
              <a:defRPr sz="546"/>
            </a:lvl4pPr>
            <a:lvl5pPr marL="623987" indent="0" algn="ctr">
              <a:buNone/>
              <a:defRPr sz="546"/>
            </a:lvl5pPr>
            <a:lvl6pPr marL="779983" indent="0" algn="ctr">
              <a:buNone/>
              <a:defRPr sz="546"/>
            </a:lvl6pPr>
            <a:lvl7pPr marL="935980" indent="0" algn="ctr">
              <a:buNone/>
              <a:defRPr sz="546"/>
            </a:lvl7pPr>
            <a:lvl8pPr marL="1091976" indent="0" algn="ctr">
              <a:buNone/>
              <a:defRPr sz="546"/>
            </a:lvl8pPr>
            <a:lvl9pPr marL="1247973" indent="0" algn="ctr">
              <a:buNone/>
              <a:defRPr sz="54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34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89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3" y="124582"/>
            <a:ext cx="2095932" cy="19830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8" y="124582"/>
            <a:ext cx="6166292" cy="19830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75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96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5" y="583369"/>
            <a:ext cx="8383727" cy="973364"/>
          </a:xfrm>
        </p:spPr>
        <p:txBody>
          <a:bodyPr anchor="b"/>
          <a:lstStyle>
            <a:lvl1pPr>
              <a:defRPr sz="204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5" y="1565942"/>
            <a:ext cx="8383727" cy="511869"/>
          </a:xfrm>
        </p:spPr>
        <p:txBody>
          <a:bodyPr/>
          <a:lstStyle>
            <a:lvl1pPr marL="0" indent="0">
              <a:buNone/>
              <a:defRPr sz="819">
                <a:solidFill>
                  <a:schemeClr val="tx1">
                    <a:tint val="75000"/>
                  </a:schemeClr>
                </a:solidFill>
              </a:defRPr>
            </a:lvl1pPr>
            <a:lvl2pPr marL="155997" indent="0">
              <a:buNone/>
              <a:defRPr sz="682">
                <a:solidFill>
                  <a:schemeClr val="tx1">
                    <a:tint val="75000"/>
                  </a:schemeClr>
                </a:solidFill>
              </a:defRPr>
            </a:lvl2pPr>
            <a:lvl3pPr marL="311993" indent="0">
              <a:buNone/>
              <a:defRPr sz="614">
                <a:solidFill>
                  <a:schemeClr val="tx1">
                    <a:tint val="75000"/>
                  </a:schemeClr>
                </a:solidFill>
              </a:defRPr>
            </a:lvl3pPr>
            <a:lvl4pPr marL="467990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4pPr>
            <a:lvl5pPr marL="623987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5pPr>
            <a:lvl6pPr marL="77998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6pPr>
            <a:lvl7pPr marL="935980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7pPr>
            <a:lvl8pPr marL="1091976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8pPr>
            <a:lvl9pPr marL="124797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67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622910"/>
            <a:ext cx="4131112" cy="14846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622910"/>
            <a:ext cx="4131112" cy="14846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09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24582"/>
            <a:ext cx="8383727" cy="45228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573619"/>
            <a:ext cx="4112126" cy="281122"/>
          </a:xfrm>
        </p:spPr>
        <p:txBody>
          <a:bodyPr anchor="b"/>
          <a:lstStyle>
            <a:lvl1pPr marL="0" indent="0">
              <a:buNone/>
              <a:defRPr sz="819" b="1"/>
            </a:lvl1pPr>
            <a:lvl2pPr marL="155997" indent="0">
              <a:buNone/>
              <a:defRPr sz="682" b="1"/>
            </a:lvl2pPr>
            <a:lvl3pPr marL="311993" indent="0">
              <a:buNone/>
              <a:defRPr sz="614" b="1"/>
            </a:lvl3pPr>
            <a:lvl4pPr marL="467990" indent="0">
              <a:buNone/>
              <a:defRPr sz="546" b="1"/>
            </a:lvl4pPr>
            <a:lvl5pPr marL="623987" indent="0">
              <a:buNone/>
              <a:defRPr sz="546" b="1"/>
            </a:lvl5pPr>
            <a:lvl6pPr marL="779983" indent="0">
              <a:buNone/>
              <a:defRPr sz="546" b="1"/>
            </a:lvl6pPr>
            <a:lvl7pPr marL="935980" indent="0">
              <a:buNone/>
              <a:defRPr sz="546" b="1"/>
            </a:lvl7pPr>
            <a:lvl8pPr marL="1091976" indent="0">
              <a:buNone/>
              <a:defRPr sz="546" b="1"/>
            </a:lvl8pPr>
            <a:lvl9pPr marL="1247973" indent="0">
              <a:buNone/>
              <a:defRPr sz="54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854741"/>
            <a:ext cx="4112126" cy="12571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3" y="573619"/>
            <a:ext cx="4132378" cy="281122"/>
          </a:xfrm>
        </p:spPr>
        <p:txBody>
          <a:bodyPr anchor="b"/>
          <a:lstStyle>
            <a:lvl1pPr marL="0" indent="0">
              <a:buNone/>
              <a:defRPr sz="819" b="1"/>
            </a:lvl1pPr>
            <a:lvl2pPr marL="155997" indent="0">
              <a:buNone/>
              <a:defRPr sz="682" b="1"/>
            </a:lvl2pPr>
            <a:lvl3pPr marL="311993" indent="0">
              <a:buNone/>
              <a:defRPr sz="614" b="1"/>
            </a:lvl3pPr>
            <a:lvl4pPr marL="467990" indent="0">
              <a:buNone/>
              <a:defRPr sz="546" b="1"/>
            </a:lvl4pPr>
            <a:lvl5pPr marL="623987" indent="0">
              <a:buNone/>
              <a:defRPr sz="546" b="1"/>
            </a:lvl5pPr>
            <a:lvl6pPr marL="779983" indent="0">
              <a:buNone/>
              <a:defRPr sz="546" b="1"/>
            </a:lvl6pPr>
            <a:lvl7pPr marL="935980" indent="0">
              <a:buNone/>
              <a:defRPr sz="546" b="1"/>
            </a:lvl7pPr>
            <a:lvl8pPr marL="1091976" indent="0">
              <a:buNone/>
              <a:defRPr sz="546" b="1"/>
            </a:lvl8pPr>
            <a:lvl9pPr marL="1247973" indent="0">
              <a:buNone/>
              <a:defRPr sz="54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3" y="854741"/>
            <a:ext cx="4132378" cy="12571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74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04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97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55998"/>
            <a:ext cx="3135038" cy="545994"/>
          </a:xfrm>
        </p:spPr>
        <p:txBody>
          <a:bodyPr anchor="b"/>
          <a:lstStyle>
            <a:lvl1pPr>
              <a:defRPr sz="109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336913"/>
            <a:ext cx="4920883" cy="1662899"/>
          </a:xfrm>
        </p:spPr>
        <p:txBody>
          <a:bodyPr/>
          <a:lstStyle>
            <a:lvl1pPr>
              <a:defRPr sz="1092"/>
            </a:lvl1pPr>
            <a:lvl2pPr>
              <a:defRPr sz="955"/>
            </a:lvl2pPr>
            <a:lvl3pPr>
              <a:defRPr sz="819"/>
            </a:lvl3pPr>
            <a:lvl4pPr>
              <a:defRPr sz="682"/>
            </a:lvl4pPr>
            <a:lvl5pPr>
              <a:defRPr sz="682"/>
            </a:lvl5pPr>
            <a:lvl6pPr>
              <a:defRPr sz="682"/>
            </a:lvl6pPr>
            <a:lvl7pPr>
              <a:defRPr sz="682"/>
            </a:lvl7pPr>
            <a:lvl8pPr>
              <a:defRPr sz="682"/>
            </a:lvl8pPr>
            <a:lvl9pPr>
              <a:defRPr sz="68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701992"/>
            <a:ext cx="3135038" cy="1300528"/>
          </a:xfrm>
        </p:spPr>
        <p:txBody>
          <a:bodyPr/>
          <a:lstStyle>
            <a:lvl1pPr marL="0" indent="0">
              <a:buNone/>
              <a:defRPr sz="546"/>
            </a:lvl1pPr>
            <a:lvl2pPr marL="155997" indent="0">
              <a:buNone/>
              <a:defRPr sz="478"/>
            </a:lvl2pPr>
            <a:lvl3pPr marL="311993" indent="0">
              <a:buNone/>
              <a:defRPr sz="409"/>
            </a:lvl3pPr>
            <a:lvl4pPr marL="467990" indent="0">
              <a:buNone/>
              <a:defRPr sz="341"/>
            </a:lvl4pPr>
            <a:lvl5pPr marL="623987" indent="0">
              <a:buNone/>
              <a:defRPr sz="341"/>
            </a:lvl5pPr>
            <a:lvl6pPr marL="779983" indent="0">
              <a:buNone/>
              <a:defRPr sz="341"/>
            </a:lvl6pPr>
            <a:lvl7pPr marL="935980" indent="0">
              <a:buNone/>
              <a:defRPr sz="341"/>
            </a:lvl7pPr>
            <a:lvl8pPr marL="1091976" indent="0">
              <a:buNone/>
              <a:defRPr sz="341"/>
            </a:lvl8pPr>
            <a:lvl9pPr marL="1247973" indent="0">
              <a:buNone/>
              <a:defRPr sz="34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22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55998"/>
            <a:ext cx="3135038" cy="545994"/>
          </a:xfrm>
        </p:spPr>
        <p:txBody>
          <a:bodyPr anchor="b"/>
          <a:lstStyle>
            <a:lvl1pPr>
              <a:defRPr sz="109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336913"/>
            <a:ext cx="4920883" cy="1662899"/>
          </a:xfrm>
        </p:spPr>
        <p:txBody>
          <a:bodyPr anchor="t"/>
          <a:lstStyle>
            <a:lvl1pPr marL="0" indent="0">
              <a:buNone/>
              <a:defRPr sz="1092"/>
            </a:lvl1pPr>
            <a:lvl2pPr marL="155997" indent="0">
              <a:buNone/>
              <a:defRPr sz="955"/>
            </a:lvl2pPr>
            <a:lvl3pPr marL="311993" indent="0">
              <a:buNone/>
              <a:defRPr sz="819"/>
            </a:lvl3pPr>
            <a:lvl4pPr marL="467990" indent="0">
              <a:buNone/>
              <a:defRPr sz="682"/>
            </a:lvl4pPr>
            <a:lvl5pPr marL="623987" indent="0">
              <a:buNone/>
              <a:defRPr sz="682"/>
            </a:lvl5pPr>
            <a:lvl6pPr marL="779983" indent="0">
              <a:buNone/>
              <a:defRPr sz="682"/>
            </a:lvl6pPr>
            <a:lvl7pPr marL="935980" indent="0">
              <a:buNone/>
              <a:defRPr sz="682"/>
            </a:lvl7pPr>
            <a:lvl8pPr marL="1091976" indent="0">
              <a:buNone/>
              <a:defRPr sz="682"/>
            </a:lvl8pPr>
            <a:lvl9pPr marL="1247973" indent="0">
              <a:buNone/>
              <a:defRPr sz="68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701992"/>
            <a:ext cx="3135038" cy="1300528"/>
          </a:xfrm>
        </p:spPr>
        <p:txBody>
          <a:bodyPr/>
          <a:lstStyle>
            <a:lvl1pPr marL="0" indent="0">
              <a:buNone/>
              <a:defRPr sz="546"/>
            </a:lvl1pPr>
            <a:lvl2pPr marL="155997" indent="0">
              <a:buNone/>
              <a:defRPr sz="478"/>
            </a:lvl2pPr>
            <a:lvl3pPr marL="311993" indent="0">
              <a:buNone/>
              <a:defRPr sz="409"/>
            </a:lvl3pPr>
            <a:lvl4pPr marL="467990" indent="0">
              <a:buNone/>
              <a:defRPr sz="341"/>
            </a:lvl4pPr>
            <a:lvl5pPr marL="623987" indent="0">
              <a:buNone/>
              <a:defRPr sz="341"/>
            </a:lvl5pPr>
            <a:lvl6pPr marL="779983" indent="0">
              <a:buNone/>
              <a:defRPr sz="341"/>
            </a:lvl6pPr>
            <a:lvl7pPr marL="935980" indent="0">
              <a:buNone/>
              <a:defRPr sz="341"/>
            </a:lvl7pPr>
            <a:lvl8pPr marL="1091976" indent="0">
              <a:buNone/>
              <a:defRPr sz="341"/>
            </a:lvl8pPr>
            <a:lvl9pPr marL="1247973" indent="0">
              <a:buNone/>
              <a:defRPr sz="34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9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124582"/>
            <a:ext cx="8383727" cy="452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622910"/>
            <a:ext cx="8383727" cy="1484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2168810"/>
            <a:ext cx="2187059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1F1AA-950F-476A-AB5B-5C64C1E87F71}" type="datetimeFigureOut">
              <a:rPr kumimoji="1" lang="ja-JP" altLang="en-US" smtClean="0"/>
              <a:t>2017/7/29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2168810"/>
            <a:ext cx="3280589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2168810"/>
            <a:ext cx="2187059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AC8FC-F9DB-4426-BE13-6B4A0C4DD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41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11993" rtl="0" eaLnBrk="1" latinLnBrk="0" hangingPunct="1">
        <a:lnSpc>
          <a:spcPct val="90000"/>
        </a:lnSpc>
        <a:spcBef>
          <a:spcPct val="0"/>
        </a:spcBef>
        <a:buNone/>
        <a:defRPr kumimoji="1" sz="15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998" indent="-77998" algn="l" defTabSz="311993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955" kern="1200">
          <a:solidFill>
            <a:schemeClr val="tx1"/>
          </a:solidFill>
          <a:latin typeface="+mn-lt"/>
          <a:ea typeface="+mn-ea"/>
          <a:cs typeface="+mn-cs"/>
        </a:defRPr>
      </a:lvl1pPr>
      <a:lvl2pPr marL="233995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kumimoji="1" sz="819" kern="1200">
          <a:solidFill>
            <a:schemeClr val="tx1"/>
          </a:solidFill>
          <a:latin typeface="+mn-lt"/>
          <a:ea typeface="+mn-ea"/>
          <a:cs typeface="+mn-cs"/>
        </a:defRPr>
      </a:lvl2pPr>
      <a:lvl3pPr marL="389992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kumimoji="1" sz="682" kern="1200">
          <a:solidFill>
            <a:schemeClr val="tx1"/>
          </a:solidFill>
          <a:latin typeface="+mn-lt"/>
          <a:ea typeface="+mn-ea"/>
          <a:cs typeface="+mn-cs"/>
        </a:defRPr>
      </a:lvl3pPr>
      <a:lvl4pPr marL="545988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4pPr>
      <a:lvl5pPr marL="701985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5pPr>
      <a:lvl6pPr marL="857982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6pPr>
      <a:lvl7pPr marL="1013978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7pPr>
      <a:lvl8pPr marL="1169975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8pPr>
      <a:lvl9pPr marL="1325971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1993" rtl="0" eaLnBrk="1" latinLnBrk="0" hangingPunct="1"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1pPr>
      <a:lvl2pPr marL="155997" algn="l" defTabSz="311993" rtl="0" eaLnBrk="1" latinLnBrk="0" hangingPunct="1"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2pPr>
      <a:lvl3pPr marL="311993" algn="l" defTabSz="311993" rtl="0" eaLnBrk="1" latinLnBrk="0" hangingPunct="1"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3pPr>
      <a:lvl4pPr marL="467990" algn="l" defTabSz="311993" rtl="0" eaLnBrk="1" latinLnBrk="0" hangingPunct="1"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4pPr>
      <a:lvl5pPr marL="623987" algn="l" defTabSz="311993" rtl="0" eaLnBrk="1" latinLnBrk="0" hangingPunct="1"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5pPr>
      <a:lvl6pPr marL="779983" algn="l" defTabSz="311993" rtl="0" eaLnBrk="1" latinLnBrk="0" hangingPunct="1"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6pPr>
      <a:lvl7pPr marL="935980" algn="l" defTabSz="311993" rtl="0" eaLnBrk="1" latinLnBrk="0" hangingPunct="1"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7pPr>
      <a:lvl8pPr marL="1091976" algn="l" defTabSz="311993" rtl="0" eaLnBrk="1" latinLnBrk="0" hangingPunct="1"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8pPr>
      <a:lvl9pPr marL="1247973" algn="l" defTabSz="311993" rtl="0" eaLnBrk="1" latinLnBrk="0" hangingPunct="1">
        <a:defRPr kumimoji="1" sz="6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もの, 洗面用具, カップ, 室内 が含まれている画像&#10;&#10;非常に高い精度で生成された説明">
            <a:extLst>
              <a:ext uri="{FF2B5EF4-FFF2-40B4-BE49-F238E27FC236}">
                <a16:creationId xmlns:a16="http://schemas.microsoft.com/office/drawing/2014/main" id="{4B6108B8-94BC-4F32-A8A5-489A316C97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41" b="23747"/>
          <a:stretch/>
        </p:blipFill>
        <p:spPr>
          <a:xfrm>
            <a:off x="4556585" y="-97879"/>
            <a:ext cx="5083252" cy="2527371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64F8C1F-7A8E-4AF0-AAD7-B1184F0D6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754" y="542599"/>
            <a:ext cx="3736461" cy="850063"/>
          </a:xfrm>
        </p:spPr>
        <p:txBody>
          <a:bodyPr/>
          <a:lstStyle/>
          <a:p>
            <a:r>
              <a:rPr lang="ja-JP" altLang="en-US" sz="3024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表参道セラ治療院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8F26BEFE-5368-469E-B83F-E8D8D677C1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21" y="88853"/>
            <a:ext cx="4878088" cy="645438"/>
          </a:xfrm>
        </p:spPr>
        <p:txBody>
          <a:bodyPr>
            <a:normAutofit/>
          </a:bodyPr>
          <a:lstStyle/>
          <a:p>
            <a:r>
              <a:rPr lang="ja-JP" altLang="en-US" sz="1944" dirty="0"/>
              <a:t>表参道駅から徒歩</a:t>
            </a:r>
            <a:r>
              <a:rPr lang="ja-JP" altLang="en-US" sz="3024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３</a:t>
            </a:r>
            <a:r>
              <a:rPr lang="ja-JP" altLang="en-US" sz="1944" dirty="0"/>
              <a:t>分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E456217-3E7E-4E5B-9216-82EC82B7C2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94" b="33925"/>
          <a:stretch/>
        </p:blipFill>
        <p:spPr>
          <a:xfrm>
            <a:off x="-163345" y="152015"/>
            <a:ext cx="1183028" cy="1013792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F6B9156-64E5-4113-9B5C-28E8EF8705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37" b="39855"/>
          <a:stretch/>
        </p:blipFill>
        <p:spPr>
          <a:xfrm>
            <a:off x="247419" y="1198760"/>
            <a:ext cx="4283053" cy="106511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297752-520F-4266-B023-5F2CD80FEB69}"/>
              </a:ext>
            </a:extLst>
          </p:cNvPr>
          <p:cNvSpPr txBox="1"/>
          <p:nvPr/>
        </p:nvSpPr>
        <p:spPr>
          <a:xfrm>
            <a:off x="4893409" y="73856"/>
            <a:ext cx="5418615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944" dirty="0"/>
              <a:t>☎受付／</a:t>
            </a:r>
            <a:r>
              <a:rPr kumimoji="1" lang="en-US" altLang="ja-JP" sz="1944" dirty="0"/>
              <a:t>10</a:t>
            </a:r>
            <a:r>
              <a:rPr kumimoji="1" lang="ja-JP" altLang="en-US" sz="1944" dirty="0"/>
              <a:t>：</a:t>
            </a:r>
            <a:r>
              <a:rPr kumimoji="1" lang="en-US" altLang="ja-JP" sz="1944" dirty="0"/>
              <a:t>00</a:t>
            </a:r>
            <a:r>
              <a:rPr kumimoji="1" lang="ja-JP" altLang="en-US" sz="1944" dirty="0"/>
              <a:t>～</a:t>
            </a:r>
            <a:r>
              <a:rPr kumimoji="1" lang="en-US" altLang="ja-JP" sz="1944" dirty="0"/>
              <a:t>18</a:t>
            </a:r>
            <a:r>
              <a:rPr kumimoji="1" lang="ja-JP" altLang="en-US" sz="1944" dirty="0"/>
              <a:t>：</a:t>
            </a:r>
            <a:r>
              <a:rPr kumimoji="1" lang="en-US" altLang="ja-JP" sz="1944" dirty="0"/>
              <a:t>30</a:t>
            </a:r>
            <a:r>
              <a:rPr kumimoji="1" lang="ja-JP" altLang="en-US" sz="1944" dirty="0"/>
              <a:t>（土曜～</a:t>
            </a:r>
            <a:r>
              <a:rPr kumimoji="1" lang="en-US" altLang="ja-JP" sz="1944" dirty="0"/>
              <a:t>17</a:t>
            </a:r>
            <a:r>
              <a:rPr kumimoji="1" lang="ja-JP" altLang="en-US" sz="1944" dirty="0"/>
              <a:t>：</a:t>
            </a:r>
            <a:r>
              <a:rPr kumimoji="1" lang="en-US" altLang="ja-JP" sz="1944" dirty="0"/>
              <a:t>30</a:t>
            </a:r>
            <a:r>
              <a:rPr kumimoji="1" lang="ja-JP" altLang="en-US" sz="1944" dirty="0"/>
              <a:t>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F320C9F-68CC-4CAD-9892-416DC5F5BE81}"/>
              </a:ext>
            </a:extLst>
          </p:cNvPr>
          <p:cNvSpPr txBox="1"/>
          <p:nvPr/>
        </p:nvSpPr>
        <p:spPr>
          <a:xfrm>
            <a:off x="7209954" y="472766"/>
            <a:ext cx="3263181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944" dirty="0"/>
              <a:t>定休／日曜日、祝日</a:t>
            </a:r>
          </a:p>
        </p:txBody>
      </p:sp>
    </p:spTree>
    <p:extLst>
      <p:ext uri="{BB962C8B-B14F-4D97-AF65-F5344CB8AC3E}">
        <p14:creationId xmlns:p14="http://schemas.microsoft.com/office/powerpoint/2010/main" val="1092021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32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游ゴシック</vt:lpstr>
      <vt:lpstr>游ゴシック Light</vt:lpstr>
      <vt:lpstr>游明朝 Demibold</vt:lpstr>
      <vt:lpstr>Arial</vt:lpstr>
      <vt:lpstr>Calibri</vt:lpstr>
      <vt:lpstr>Calibri Light</vt:lpstr>
      <vt:lpstr>Lucida Handwriting</vt:lpstr>
      <vt:lpstr>Office テーマ</vt:lpstr>
      <vt:lpstr>表参道セラ治療院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表参道セラ治療院</dc:title>
  <dc:creator>Machida Yoko</dc:creator>
  <cp:lastModifiedBy>Machida Yoko</cp:lastModifiedBy>
  <cp:revision>5</cp:revision>
  <dcterms:created xsi:type="dcterms:W3CDTF">2017-07-29T05:05:04Z</dcterms:created>
  <dcterms:modified xsi:type="dcterms:W3CDTF">2017-07-29T05:47:48Z</dcterms:modified>
</cp:coreProperties>
</file>