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720263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0" y="1824"/>
      </p:cViewPr>
      <p:guideLst>
        <p:guide orient="horz" pos="737"/>
        <p:guide pos="30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382954"/>
            <a:ext cx="7290197" cy="814658"/>
          </a:xfrm>
        </p:spPr>
        <p:txBody>
          <a:bodyPr anchor="b"/>
          <a:lstStyle>
            <a:lvl1pPr algn="ctr">
              <a:defRPr sz="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1229029"/>
            <a:ext cx="7290197" cy="564952"/>
          </a:xfrm>
        </p:spPr>
        <p:txBody>
          <a:bodyPr/>
          <a:lstStyle>
            <a:lvl1pPr marL="0" indent="0" algn="ctr">
              <a:buNone/>
              <a:defRPr sz="819"/>
            </a:lvl1pPr>
            <a:lvl2pPr marL="155997" indent="0" algn="ctr">
              <a:buNone/>
              <a:defRPr sz="682"/>
            </a:lvl2pPr>
            <a:lvl3pPr marL="311993" indent="0" algn="ctr">
              <a:buNone/>
              <a:defRPr sz="614"/>
            </a:lvl3pPr>
            <a:lvl4pPr marL="467990" indent="0" algn="ctr">
              <a:buNone/>
              <a:defRPr sz="546"/>
            </a:lvl4pPr>
            <a:lvl5pPr marL="623987" indent="0" algn="ctr">
              <a:buNone/>
              <a:defRPr sz="546"/>
            </a:lvl5pPr>
            <a:lvl6pPr marL="779983" indent="0" algn="ctr">
              <a:buNone/>
              <a:defRPr sz="546"/>
            </a:lvl6pPr>
            <a:lvl7pPr marL="935980" indent="0" algn="ctr">
              <a:buNone/>
              <a:defRPr sz="546"/>
            </a:lvl7pPr>
            <a:lvl8pPr marL="1091976" indent="0" algn="ctr">
              <a:buNone/>
              <a:defRPr sz="546"/>
            </a:lvl8pPr>
            <a:lvl9pPr marL="1247973" indent="0" algn="ctr">
              <a:buNone/>
              <a:defRPr sz="5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4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9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124582"/>
            <a:ext cx="2095932" cy="19830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24582"/>
            <a:ext cx="6166292" cy="19830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5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6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583369"/>
            <a:ext cx="8383727" cy="973364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1565942"/>
            <a:ext cx="8383727" cy="511869"/>
          </a:xfrm>
        </p:spPr>
        <p:txBody>
          <a:bodyPr/>
          <a:lstStyle>
            <a:lvl1pPr marL="0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1pPr>
            <a:lvl2pPr marL="155997" indent="0">
              <a:buNone/>
              <a:defRPr sz="682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67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622910"/>
            <a:ext cx="4131112" cy="14846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622910"/>
            <a:ext cx="4131112" cy="14846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9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24582"/>
            <a:ext cx="8383727" cy="45228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573619"/>
            <a:ext cx="4112126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854741"/>
            <a:ext cx="4112126" cy="1257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573619"/>
            <a:ext cx="4132378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854741"/>
            <a:ext cx="4132378" cy="1257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0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55998"/>
            <a:ext cx="3135038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336913"/>
            <a:ext cx="4920883" cy="1662899"/>
          </a:xfrm>
        </p:spPr>
        <p:txBody>
          <a:bodyPr/>
          <a:lstStyle>
            <a:lvl1pPr>
              <a:defRPr sz="1092"/>
            </a:lvl1pPr>
            <a:lvl2pPr>
              <a:defRPr sz="955"/>
            </a:lvl2pPr>
            <a:lvl3pPr>
              <a:defRPr sz="819"/>
            </a:lvl3pPr>
            <a:lvl4pPr>
              <a:defRPr sz="682"/>
            </a:lvl4pPr>
            <a:lvl5pPr>
              <a:defRPr sz="682"/>
            </a:lvl5pPr>
            <a:lvl6pPr>
              <a:defRPr sz="682"/>
            </a:lvl6pPr>
            <a:lvl7pPr>
              <a:defRPr sz="682"/>
            </a:lvl7pPr>
            <a:lvl8pPr>
              <a:defRPr sz="682"/>
            </a:lvl8pPr>
            <a:lvl9pPr>
              <a:defRPr sz="6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701992"/>
            <a:ext cx="3135038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2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55998"/>
            <a:ext cx="3135038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336913"/>
            <a:ext cx="4920883" cy="1662899"/>
          </a:xfrm>
        </p:spPr>
        <p:txBody>
          <a:bodyPr anchor="t"/>
          <a:lstStyle>
            <a:lvl1pPr marL="0" indent="0">
              <a:buNone/>
              <a:defRPr sz="1092"/>
            </a:lvl1pPr>
            <a:lvl2pPr marL="155997" indent="0">
              <a:buNone/>
              <a:defRPr sz="955"/>
            </a:lvl2pPr>
            <a:lvl3pPr marL="311993" indent="0">
              <a:buNone/>
              <a:defRPr sz="819"/>
            </a:lvl3pPr>
            <a:lvl4pPr marL="467990" indent="0">
              <a:buNone/>
              <a:defRPr sz="682"/>
            </a:lvl4pPr>
            <a:lvl5pPr marL="623987" indent="0">
              <a:buNone/>
              <a:defRPr sz="682"/>
            </a:lvl5pPr>
            <a:lvl6pPr marL="779983" indent="0">
              <a:buNone/>
              <a:defRPr sz="682"/>
            </a:lvl6pPr>
            <a:lvl7pPr marL="935980" indent="0">
              <a:buNone/>
              <a:defRPr sz="682"/>
            </a:lvl7pPr>
            <a:lvl8pPr marL="1091976" indent="0">
              <a:buNone/>
              <a:defRPr sz="682"/>
            </a:lvl8pPr>
            <a:lvl9pPr marL="1247973" indent="0">
              <a:buNone/>
              <a:defRPr sz="6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701992"/>
            <a:ext cx="3135038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124582"/>
            <a:ext cx="8383727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622910"/>
            <a:ext cx="8383727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2168810"/>
            <a:ext cx="218705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2168810"/>
            <a:ext cx="328058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2168810"/>
            <a:ext cx="218705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1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1993" rtl="0" eaLnBrk="1" latinLnBrk="0" hangingPunct="1">
        <a:lnSpc>
          <a:spcPct val="90000"/>
        </a:lnSpc>
        <a:spcBef>
          <a:spcPct val="0"/>
        </a:spcBef>
        <a:buNone/>
        <a:defRPr kumimoji="1" sz="1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98" indent="-77998" algn="l" defTabSz="311993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3399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38999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82" kern="1200">
          <a:solidFill>
            <a:schemeClr val="tx1"/>
          </a:solidFill>
          <a:latin typeface="+mn-lt"/>
          <a:ea typeface="+mn-ea"/>
          <a:cs typeface="+mn-cs"/>
        </a:defRPr>
      </a:lvl3pPr>
      <a:lvl4pPr marL="54598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70198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85798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101397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16997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325971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もの, 洗面用具, カップ, 室内 が含まれている画像&#10;&#10;非常に高い精度で生成された説明">
            <a:extLst>
              <a:ext uri="{FF2B5EF4-FFF2-40B4-BE49-F238E27FC236}">
                <a16:creationId xmlns:a16="http://schemas.microsoft.com/office/drawing/2014/main" id="{4B6108B8-94BC-4F32-A8A5-489A316C97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41" b="23747"/>
          <a:stretch/>
        </p:blipFill>
        <p:spPr>
          <a:xfrm>
            <a:off x="4556585" y="-97879"/>
            <a:ext cx="5083252" cy="252737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64F8C1F-7A8E-4AF0-AAD7-B1184F0D6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754" y="542599"/>
            <a:ext cx="3736461" cy="850063"/>
          </a:xfrm>
        </p:spPr>
        <p:txBody>
          <a:bodyPr/>
          <a:lstStyle/>
          <a:p>
            <a:r>
              <a:rPr lang="ja-JP" altLang="en-US" sz="3024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表参道セラ治療院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F26BEFE-5368-469E-B83F-E8D8D677C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21" y="88853"/>
            <a:ext cx="4878088" cy="645438"/>
          </a:xfrm>
        </p:spPr>
        <p:txBody>
          <a:bodyPr>
            <a:normAutofit/>
          </a:bodyPr>
          <a:lstStyle/>
          <a:p>
            <a:r>
              <a:rPr lang="ja-JP" altLang="en-US" sz="1944" dirty="0"/>
              <a:t>表参道駅から徒歩</a:t>
            </a:r>
            <a:r>
              <a:rPr lang="ja-JP" altLang="en-US" sz="3024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３</a:t>
            </a:r>
            <a:r>
              <a:rPr lang="ja-JP" altLang="en-US" sz="1944" dirty="0"/>
              <a:t>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E456217-3E7E-4E5B-9216-82EC82B7C2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94" b="33925"/>
          <a:stretch/>
        </p:blipFill>
        <p:spPr>
          <a:xfrm>
            <a:off x="-163345" y="152015"/>
            <a:ext cx="1183028" cy="101379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F6B9156-64E5-4113-9B5C-28E8EF870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7" b="39855"/>
          <a:stretch/>
        </p:blipFill>
        <p:spPr>
          <a:xfrm>
            <a:off x="247419" y="1198760"/>
            <a:ext cx="4283053" cy="106511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297752-520F-4266-B023-5F2CD80FEB69}"/>
              </a:ext>
            </a:extLst>
          </p:cNvPr>
          <p:cNvSpPr txBox="1"/>
          <p:nvPr/>
        </p:nvSpPr>
        <p:spPr>
          <a:xfrm>
            <a:off x="4893409" y="73856"/>
            <a:ext cx="5418615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44" dirty="0"/>
              <a:t>☎受付／</a:t>
            </a:r>
            <a:r>
              <a:rPr kumimoji="1" lang="en-US" altLang="ja-JP" sz="1944" dirty="0"/>
              <a:t>10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00</a:t>
            </a:r>
            <a:r>
              <a:rPr kumimoji="1" lang="ja-JP" altLang="en-US" sz="1944" dirty="0"/>
              <a:t>～</a:t>
            </a:r>
            <a:r>
              <a:rPr kumimoji="1" lang="en-US" altLang="ja-JP" sz="1944" dirty="0"/>
              <a:t>18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30</a:t>
            </a:r>
            <a:r>
              <a:rPr kumimoji="1" lang="ja-JP" altLang="en-US" sz="1944" dirty="0"/>
              <a:t>（土曜～</a:t>
            </a:r>
            <a:r>
              <a:rPr kumimoji="1" lang="en-US" altLang="ja-JP" sz="1944" dirty="0"/>
              <a:t>17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30</a:t>
            </a:r>
            <a:r>
              <a:rPr kumimoji="1" lang="ja-JP" altLang="en-US" sz="1944" dirty="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320C9F-68CC-4CAD-9892-416DC5F5BE81}"/>
              </a:ext>
            </a:extLst>
          </p:cNvPr>
          <p:cNvSpPr txBox="1"/>
          <p:nvPr/>
        </p:nvSpPr>
        <p:spPr>
          <a:xfrm>
            <a:off x="7209954" y="472766"/>
            <a:ext cx="326318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44" dirty="0"/>
              <a:t>定休／日曜日、祝日</a:t>
            </a:r>
          </a:p>
        </p:txBody>
      </p:sp>
    </p:spTree>
    <p:extLst>
      <p:ext uri="{BB962C8B-B14F-4D97-AF65-F5344CB8AC3E}">
        <p14:creationId xmlns:p14="http://schemas.microsoft.com/office/powerpoint/2010/main" val="109202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32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游明朝 Demibold</vt:lpstr>
      <vt:lpstr>Arial</vt:lpstr>
      <vt:lpstr>Calibri</vt:lpstr>
      <vt:lpstr>Calibri Light</vt:lpstr>
      <vt:lpstr>Lucida Handwriting</vt:lpstr>
      <vt:lpstr>Office テーマ</vt:lpstr>
      <vt:lpstr>表参道セラ治療院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表参道セラ治療院</dc:title>
  <dc:creator>Machida Yoko</dc:creator>
  <cp:lastModifiedBy>Machida Yoko</cp:lastModifiedBy>
  <cp:revision>5</cp:revision>
  <dcterms:created xsi:type="dcterms:W3CDTF">2017-07-29T05:05:04Z</dcterms:created>
  <dcterms:modified xsi:type="dcterms:W3CDTF">2017-07-29T05:50:24Z</dcterms:modified>
</cp:coreProperties>
</file>